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E7263A-7B20-45EC-BB44-C3F7FCDF508F}" v="14" dt="2024-09-02T14:17:30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7" d="100"/>
          <a:sy n="77" d="100"/>
        </p:scale>
        <p:origin x="46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e75fa5f9b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e75fa5f9b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e75fa5f9b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e75fa5f9b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e75fa5f9b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e75fa5f9b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581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lv" sz="1600" dirty="0">
                <a:solidFill>
                  <a:schemeClr val="bg1"/>
                </a:solidFill>
              </a:rPr>
              <a:t>Venue address: </a:t>
            </a:r>
            <a:r>
              <a:rPr lang="lv-LV" sz="1600" b="1" dirty="0">
                <a:solidFill>
                  <a:schemeClr val="bg1"/>
                </a:solidFill>
                <a:latin typeface="inherit"/>
              </a:rPr>
              <a:t>Radisson BLU Daugava 4* </a:t>
            </a:r>
            <a:r>
              <a:rPr lang="en-US" sz="1600" b="1" dirty="0">
                <a:solidFill>
                  <a:schemeClr val="bg1"/>
                </a:solidFill>
                <a:latin typeface="inherit"/>
              </a:rPr>
              <a:t>H</a:t>
            </a:r>
            <a:r>
              <a:rPr lang="lv-LV" sz="1600" b="1" dirty="0">
                <a:solidFill>
                  <a:schemeClr val="bg1"/>
                </a:solidFill>
                <a:latin typeface="inherit"/>
              </a:rPr>
              <a:t>otel. </a:t>
            </a:r>
            <a:endParaRPr sz="1600" dirty="0">
              <a:solidFill>
                <a:schemeClr val="bg1"/>
              </a:solidFill>
            </a:endParaRPr>
          </a:p>
          <a:p>
            <a:pPr algn="l" fontAlgn="base"/>
            <a:r>
              <a:rPr lang="en-US" sz="1600" b="1" i="0" dirty="0">
                <a:solidFill>
                  <a:schemeClr val="bg1"/>
                </a:solidFill>
                <a:effectLst/>
                <a:latin typeface="inherit"/>
              </a:rPr>
              <a:t>							</a:t>
            </a:r>
            <a:r>
              <a:rPr lang="lv-LV" sz="1600" b="1" i="0" dirty="0">
                <a:solidFill>
                  <a:schemeClr val="bg1"/>
                </a:solidFill>
                <a:effectLst/>
                <a:latin typeface="inherit"/>
              </a:rPr>
              <a:t>Kuģu </a:t>
            </a:r>
            <a:r>
              <a:rPr lang="en-US" sz="1600" b="1" dirty="0">
                <a:solidFill>
                  <a:schemeClr val="bg1"/>
                </a:solidFill>
                <a:latin typeface="inherit"/>
              </a:rPr>
              <a:t>S</a:t>
            </a:r>
            <a:r>
              <a:rPr lang="lv-LV" sz="1600" b="1" i="0" dirty="0">
                <a:solidFill>
                  <a:schemeClr val="bg1"/>
                </a:solidFill>
                <a:effectLst/>
                <a:latin typeface="inherit"/>
              </a:rPr>
              <a:t>treet 24, Rīga, LV-1007 </a:t>
            </a:r>
            <a:endParaRPr lang="lv-LV" sz="1600" b="0" i="0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br>
              <a:rPr lang="lv-LV" sz="1600" dirty="0">
                <a:solidFill>
                  <a:schemeClr val="bg1"/>
                </a:solidFill>
              </a:rPr>
            </a:b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8" y="10037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dirty="0">
                <a:solidFill>
                  <a:schemeClr val="lt1"/>
                </a:solidFill>
              </a:rPr>
              <a:t>Welcome to </a:t>
            </a:r>
            <a:r>
              <a:rPr lang="en-US" dirty="0">
                <a:solidFill>
                  <a:schemeClr val="lt1"/>
                </a:solidFill>
              </a:rPr>
              <a:t>ITSA 2024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050725" y="1495550"/>
            <a:ext cx="310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B74AE-BD9D-2B6E-007B-017FC82C56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789" y="146198"/>
            <a:ext cx="3767654" cy="188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1F3532-4BC4-C761-8BE8-D9B0A22BC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897" y="117794"/>
            <a:ext cx="4802520" cy="113184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67689-5F18-2E5C-81EA-7DF6681518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 smtClean="0"/>
              <a:t>1</a:t>
            </a:fld>
            <a:endParaRPr lang="l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TECHNICAL SUGGESTIONS</a:t>
            </a:r>
            <a:endParaRPr b="1"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093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WIDESCREEN 16:9 as this TEMPLATE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No fonts less than 18 size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Use slide numbers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dirty="0"/>
              <a:t>No more as 20 slides 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D69DD6-E29A-FEEC-D5F1-2B2F2C79DF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5398" y="4386242"/>
            <a:ext cx="1248932" cy="6244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98EF4E-D3EC-EB3E-2C02-0F7D3E48A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 smtClean="0"/>
              <a:t>2</a:t>
            </a:fld>
            <a:endParaRPr lang="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22F393-6342-6D43-E735-BCBCB4A8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998" y="4326324"/>
            <a:ext cx="3304134" cy="7787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THE CONFERENCE PROGRAMME</a:t>
            </a:r>
            <a:endParaRPr b="1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085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lv-LV" dirty="0"/>
              <a:t>https://itsa2024.lv/program/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085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5E39A-8ECD-D31C-3401-4F25EB55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9549" y="4397768"/>
            <a:ext cx="1202828" cy="6014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647E82-2301-3F8D-1C23-86EC985114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 smtClean="0"/>
              <a:t>3</a:t>
            </a:fld>
            <a:endParaRPr lang="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CCF50-D683-2F06-6454-11EFD3720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468" y="4296201"/>
            <a:ext cx="2982814" cy="7029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6050725" y="1495550"/>
            <a:ext cx="310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SEE YOU SOON IN RIGA!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BB06C-4EE6-932F-84EC-B45E9A8C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522" y="229079"/>
            <a:ext cx="2933142" cy="1466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AF737-6613-C400-A455-0365257B9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774" y="3009448"/>
            <a:ext cx="2847305" cy="2134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EA29D8-E3A2-A532-A587-D22C1A0F3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388" y="189835"/>
            <a:ext cx="5186374" cy="12223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137A9-F892-501B-07C5-DF84DA4A39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 smtClean="0"/>
              <a:t>4</a:t>
            </a:fld>
            <a:endParaRPr lang="lv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73</Words>
  <Application>Microsoft Office PowerPoint</Application>
  <PresentationFormat>On-screen Show (16:9)</PresentationFormat>
  <Paragraphs>16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Arial</vt:lpstr>
      <vt:lpstr>inherit</vt:lpstr>
      <vt:lpstr>Wingdings</vt:lpstr>
      <vt:lpstr>Simple Light</vt:lpstr>
      <vt:lpstr>Welcome to ITSA 2024</vt:lpstr>
      <vt:lpstr>TECHNICAL SUGGESTIONS</vt:lpstr>
      <vt:lpstr>THE CONFERENCE PROGRAMME</vt:lpstr>
      <vt:lpstr>SEE YOU SOON IN RIGA!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MMV11</dc:title>
  <dc:creator>Agita Livina</dc:creator>
  <cp:lastModifiedBy>Ilze Lenkevica</cp:lastModifiedBy>
  <cp:revision>5</cp:revision>
  <dcterms:modified xsi:type="dcterms:W3CDTF">2024-09-05T14:30:30Z</dcterms:modified>
</cp:coreProperties>
</file>